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1" r:id="rId5"/>
    <p:sldId id="259" r:id="rId6"/>
    <p:sldId id="268" r:id="rId7"/>
    <p:sldId id="260" r:id="rId8"/>
    <p:sldId id="266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A9198A"/>
    <a:srgbClr val="A51D95"/>
    <a:srgbClr val="1EA4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263" autoAdjust="0"/>
    <p:restoredTop sz="96127" autoAdjust="0"/>
  </p:normalViewPr>
  <p:slideViewPr>
    <p:cSldViewPr>
      <p:cViewPr>
        <p:scale>
          <a:sx n="78" d="100"/>
          <a:sy n="78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CD457-039A-47B7-B7FB-20D4588ACA2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B65CF-21A3-426A-94F1-8F4F8F008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1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B65CF-21A3-426A-94F1-8F4F8F008B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B65CF-21A3-426A-94F1-8F4F8F008B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AB6A-1884-4459-8169-57D92C6B0A8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4E703-F792-4735-8F42-206BA060C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IEU%20HOC\NHAC%20MN\em%20la%20hoa%20hong%20nh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IEU%20HOC\NHAC%20MN\the%20gioi%20nay%20la%20cua%20chung%20minh.mp3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592" y="1524000"/>
            <a:ext cx="8886408" cy="11447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</a:t>
            </a:r>
          </a:p>
          <a:p>
            <a:pPr algn="ctr"/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476" y="2362200"/>
            <a:ext cx="67633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 THẦY CÔ GIÁO </a:t>
            </a:r>
          </a:p>
          <a:p>
            <a:pPr algn="ctr"/>
            <a:r>
              <a:rPr lang="en-US" sz="4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 CÁC EM HỌC SINH</a:t>
            </a:r>
            <a:endParaRPr lang="en-US" sz="48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4114800"/>
            <a:ext cx="474521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1A1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en-US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3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 la hoa hong n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534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6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85800" y="609600"/>
            <a:ext cx="636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09600" y="1371600"/>
            <a:ext cx="8077200" cy="4191000"/>
            <a:chOff x="609600" y="1371600"/>
            <a:chExt cx="8077200" cy="4191000"/>
          </a:xfrm>
        </p:grpSpPr>
        <p:sp>
          <p:nvSpPr>
            <p:cNvPr id="4099" name="Rectangle 7"/>
            <p:cNvSpPr>
              <a:spLocks noChangeArrowheads="1"/>
            </p:cNvSpPr>
            <p:nvPr/>
          </p:nvSpPr>
          <p:spPr bwMode="auto">
            <a:xfrm>
              <a:off x="609600" y="4114800"/>
              <a:ext cx="507167" cy="4572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Rectangle 8"/>
            <p:cNvSpPr>
              <a:spLocks noChangeArrowheads="1"/>
            </p:cNvSpPr>
            <p:nvPr/>
          </p:nvSpPr>
          <p:spPr bwMode="auto">
            <a:xfrm>
              <a:off x="1261672" y="4114800"/>
              <a:ext cx="507167" cy="4572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Rectangle 9"/>
            <p:cNvSpPr>
              <a:spLocks noChangeArrowheads="1"/>
            </p:cNvSpPr>
            <p:nvPr/>
          </p:nvSpPr>
          <p:spPr bwMode="auto">
            <a:xfrm>
              <a:off x="1261672" y="3657600"/>
              <a:ext cx="507167" cy="457200"/>
            </a:xfrm>
            <a:prstGeom prst="rect">
              <a:avLst/>
            </a:prstGeom>
            <a:solidFill>
              <a:srgbClr val="35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Rectangle 10"/>
            <p:cNvSpPr>
              <a:spLocks noChangeArrowheads="1"/>
            </p:cNvSpPr>
            <p:nvPr/>
          </p:nvSpPr>
          <p:spPr bwMode="auto">
            <a:xfrm>
              <a:off x="1913744" y="4114800"/>
              <a:ext cx="507167" cy="4572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2565816" y="4114800"/>
              <a:ext cx="507167" cy="4572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Rectangle 12"/>
            <p:cNvSpPr>
              <a:spLocks noChangeArrowheads="1"/>
            </p:cNvSpPr>
            <p:nvPr/>
          </p:nvSpPr>
          <p:spPr bwMode="auto">
            <a:xfrm>
              <a:off x="3217889" y="4114800"/>
              <a:ext cx="507167" cy="4572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Rectangle 13"/>
            <p:cNvSpPr>
              <a:spLocks noChangeArrowheads="1"/>
            </p:cNvSpPr>
            <p:nvPr/>
          </p:nvSpPr>
          <p:spPr bwMode="auto">
            <a:xfrm>
              <a:off x="3869961" y="4114800"/>
              <a:ext cx="507167" cy="4572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Rectangle 14"/>
            <p:cNvSpPr>
              <a:spLocks noChangeArrowheads="1"/>
            </p:cNvSpPr>
            <p:nvPr/>
          </p:nvSpPr>
          <p:spPr bwMode="auto">
            <a:xfrm>
              <a:off x="4522033" y="4114800"/>
              <a:ext cx="507167" cy="4572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Rectangle 15"/>
            <p:cNvSpPr>
              <a:spLocks noChangeArrowheads="1"/>
            </p:cNvSpPr>
            <p:nvPr/>
          </p:nvSpPr>
          <p:spPr bwMode="auto">
            <a:xfrm>
              <a:off x="4522033" y="3657600"/>
              <a:ext cx="507167" cy="457200"/>
            </a:xfrm>
            <a:prstGeom prst="rect">
              <a:avLst/>
            </a:prstGeom>
            <a:solidFill>
              <a:srgbClr val="35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Rectangle 16"/>
            <p:cNvSpPr>
              <a:spLocks noChangeArrowheads="1"/>
            </p:cNvSpPr>
            <p:nvPr/>
          </p:nvSpPr>
          <p:spPr bwMode="auto">
            <a:xfrm>
              <a:off x="3869961" y="3657600"/>
              <a:ext cx="507167" cy="457200"/>
            </a:xfrm>
            <a:prstGeom prst="rect">
              <a:avLst/>
            </a:prstGeom>
            <a:solidFill>
              <a:srgbClr val="35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17"/>
            <p:cNvSpPr>
              <a:spLocks noChangeArrowheads="1"/>
            </p:cNvSpPr>
            <p:nvPr/>
          </p:nvSpPr>
          <p:spPr bwMode="auto">
            <a:xfrm>
              <a:off x="3217889" y="3657600"/>
              <a:ext cx="507167" cy="457200"/>
            </a:xfrm>
            <a:prstGeom prst="rect">
              <a:avLst/>
            </a:prstGeom>
            <a:solidFill>
              <a:srgbClr val="35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18"/>
            <p:cNvSpPr>
              <a:spLocks noChangeArrowheads="1"/>
            </p:cNvSpPr>
            <p:nvPr/>
          </p:nvSpPr>
          <p:spPr bwMode="auto">
            <a:xfrm>
              <a:off x="2565816" y="3657600"/>
              <a:ext cx="507167" cy="457200"/>
            </a:xfrm>
            <a:prstGeom prst="rect">
              <a:avLst/>
            </a:prstGeom>
            <a:solidFill>
              <a:srgbClr val="35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Rectangle 19"/>
            <p:cNvSpPr>
              <a:spLocks noChangeArrowheads="1"/>
            </p:cNvSpPr>
            <p:nvPr/>
          </p:nvSpPr>
          <p:spPr bwMode="auto">
            <a:xfrm>
              <a:off x="1913744" y="3657600"/>
              <a:ext cx="507167" cy="457200"/>
            </a:xfrm>
            <a:prstGeom prst="rect">
              <a:avLst/>
            </a:prstGeom>
            <a:solidFill>
              <a:srgbClr val="35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Rectangle 21"/>
            <p:cNvSpPr>
              <a:spLocks noChangeArrowheads="1"/>
            </p:cNvSpPr>
            <p:nvPr/>
          </p:nvSpPr>
          <p:spPr bwMode="auto">
            <a:xfrm>
              <a:off x="1913744" y="3200400"/>
              <a:ext cx="507167" cy="45720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22"/>
            <p:cNvSpPr>
              <a:spLocks noChangeArrowheads="1"/>
            </p:cNvSpPr>
            <p:nvPr/>
          </p:nvSpPr>
          <p:spPr bwMode="auto">
            <a:xfrm>
              <a:off x="2565816" y="3200400"/>
              <a:ext cx="507167" cy="45720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Rectangle 23"/>
            <p:cNvSpPr>
              <a:spLocks noChangeArrowheads="1"/>
            </p:cNvSpPr>
            <p:nvPr/>
          </p:nvSpPr>
          <p:spPr bwMode="auto">
            <a:xfrm>
              <a:off x="3217889" y="3200400"/>
              <a:ext cx="507167" cy="45720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24"/>
            <p:cNvSpPr>
              <a:spLocks noChangeArrowheads="1"/>
            </p:cNvSpPr>
            <p:nvPr/>
          </p:nvSpPr>
          <p:spPr bwMode="auto">
            <a:xfrm>
              <a:off x="3869961" y="3200400"/>
              <a:ext cx="507167" cy="45720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6" name="Rectangle 25"/>
            <p:cNvSpPr>
              <a:spLocks noChangeArrowheads="1"/>
            </p:cNvSpPr>
            <p:nvPr/>
          </p:nvSpPr>
          <p:spPr bwMode="auto">
            <a:xfrm>
              <a:off x="4522033" y="3200400"/>
              <a:ext cx="507167" cy="45720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Rectangle 27"/>
            <p:cNvSpPr>
              <a:spLocks noChangeArrowheads="1"/>
            </p:cNvSpPr>
            <p:nvPr/>
          </p:nvSpPr>
          <p:spPr bwMode="auto">
            <a:xfrm>
              <a:off x="2565816" y="2743200"/>
              <a:ext cx="507167" cy="457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Rectangle 28"/>
            <p:cNvSpPr>
              <a:spLocks noChangeArrowheads="1"/>
            </p:cNvSpPr>
            <p:nvPr/>
          </p:nvSpPr>
          <p:spPr bwMode="auto">
            <a:xfrm>
              <a:off x="3217889" y="2743200"/>
              <a:ext cx="507167" cy="457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Rectangle 29"/>
            <p:cNvSpPr>
              <a:spLocks noChangeArrowheads="1"/>
            </p:cNvSpPr>
            <p:nvPr/>
          </p:nvSpPr>
          <p:spPr bwMode="auto">
            <a:xfrm>
              <a:off x="3869961" y="2743200"/>
              <a:ext cx="507167" cy="457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30"/>
            <p:cNvSpPr>
              <a:spLocks noChangeArrowheads="1"/>
            </p:cNvSpPr>
            <p:nvPr/>
          </p:nvSpPr>
          <p:spPr bwMode="auto">
            <a:xfrm>
              <a:off x="4522033" y="2743200"/>
              <a:ext cx="507167" cy="457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Rectangle 31"/>
            <p:cNvSpPr>
              <a:spLocks noChangeArrowheads="1"/>
            </p:cNvSpPr>
            <p:nvPr/>
          </p:nvSpPr>
          <p:spPr bwMode="auto">
            <a:xfrm>
              <a:off x="3217889" y="2286000"/>
              <a:ext cx="507167" cy="457200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Rectangle 32"/>
            <p:cNvSpPr>
              <a:spLocks noChangeArrowheads="1"/>
            </p:cNvSpPr>
            <p:nvPr/>
          </p:nvSpPr>
          <p:spPr bwMode="auto">
            <a:xfrm>
              <a:off x="3869961" y="2286000"/>
              <a:ext cx="507167" cy="457200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Rectangle 33"/>
            <p:cNvSpPr>
              <a:spLocks noChangeArrowheads="1"/>
            </p:cNvSpPr>
            <p:nvPr/>
          </p:nvSpPr>
          <p:spPr bwMode="auto">
            <a:xfrm>
              <a:off x="4522033" y="2286000"/>
              <a:ext cx="507167" cy="457200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Rectangle 34"/>
            <p:cNvSpPr>
              <a:spLocks noChangeArrowheads="1"/>
            </p:cNvSpPr>
            <p:nvPr/>
          </p:nvSpPr>
          <p:spPr bwMode="auto">
            <a:xfrm>
              <a:off x="3869961" y="1828800"/>
              <a:ext cx="507167" cy="457200"/>
            </a:xfrm>
            <a:prstGeom prst="rect">
              <a:avLst/>
            </a:prstGeom>
            <a:solidFill>
              <a:srgbClr val="E5A8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35"/>
            <p:cNvSpPr>
              <a:spLocks noChangeArrowheads="1"/>
            </p:cNvSpPr>
            <p:nvPr/>
          </p:nvSpPr>
          <p:spPr bwMode="auto">
            <a:xfrm>
              <a:off x="4522033" y="1828800"/>
              <a:ext cx="507167" cy="457200"/>
            </a:xfrm>
            <a:prstGeom prst="rect">
              <a:avLst/>
            </a:prstGeom>
            <a:solidFill>
              <a:srgbClr val="E5A8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" name="Rectangle 36"/>
            <p:cNvSpPr>
              <a:spLocks noChangeArrowheads="1"/>
            </p:cNvSpPr>
            <p:nvPr/>
          </p:nvSpPr>
          <p:spPr bwMode="auto">
            <a:xfrm>
              <a:off x="4522033" y="1371600"/>
              <a:ext cx="507167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Rectangle 47"/>
            <p:cNvSpPr>
              <a:spLocks noChangeArrowheads="1"/>
            </p:cNvSpPr>
            <p:nvPr/>
          </p:nvSpPr>
          <p:spPr bwMode="auto">
            <a:xfrm>
              <a:off x="1261672" y="5105398"/>
              <a:ext cx="50716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29" name="Rectangle 48"/>
            <p:cNvSpPr>
              <a:spLocks noChangeArrowheads="1"/>
            </p:cNvSpPr>
            <p:nvPr/>
          </p:nvSpPr>
          <p:spPr bwMode="auto">
            <a:xfrm>
              <a:off x="1913744" y="5105398"/>
              <a:ext cx="50716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0" name="Rectangle 49"/>
            <p:cNvSpPr>
              <a:spLocks noChangeArrowheads="1"/>
            </p:cNvSpPr>
            <p:nvPr/>
          </p:nvSpPr>
          <p:spPr bwMode="auto">
            <a:xfrm>
              <a:off x="2565816" y="5105398"/>
              <a:ext cx="50716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1" name="Rectangle 50"/>
            <p:cNvSpPr>
              <a:spLocks noChangeArrowheads="1"/>
            </p:cNvSpPr>
            <p:nvPr/>
          </p:nvSpPr>
          <p:spPr bwMode="auto">
            <a:xfrm>
              <a:off x="3217889" y="5105398"/>
              <a:ext cx="50716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Rectangle 51"/>
            <p:cNvSpPr>
              <a:spLocks noChangeArrowheads="1"/>
            </p:cNvSpPr>
            <p:nvPr/>
          </p:nvSpPr>
          <p:spPr bwMode="auto">
            <a:xfrm>
              <a:off x="3869961" y="5105398"/>
              <a:ext cx="50716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Rectangle 52"/>
            <p:cNvSpPr>
              <a:spLocks noChangeArrowheads="1"/>
            </p:cNvSpPr>
            <p:nvPr/>
          </p:nvSpPr>
          <p:spPr bwMode="auto">
            <a:xfrm>
              <a:off x="4522033" y="5105398"/>
              <a:ext cx="50716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609600" y="5105398"/>
              <a:ext cx="50716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400800" y="3657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0" y="3657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15200" y="3657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72400" y="3657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229600" y="3657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943600" y="3657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486400" y="3657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00800" y="4419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58000" y="4419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315200" y="4419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772400" y="4419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229600" y="4419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943600" y="4419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486400" y="44196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00800" y="51054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858000" y="51054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315200" y="51054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72400" y="51054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229600" y="51054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43600" y="51054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486400" y="51054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981200" y="5029200"/>
            <a:ext cx="36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9198A"/>
                </a:solidFill>
              </a:rPr>
              <a:t>3</a:t>
            </a:r>
            <a:endParaRPr lang="en-US" sz="3200" b="1" dirty="0">
              <a:solidFill>
                <a:srgbClr val="A9198A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590800" y="5029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9198A"/>
                </a:solidFill>
              </a:rPr>
              <a:t>4</a:t>
            </a:r>
            <a:endParaRPr lang="en-US" sz="3200" b="1" dirty="0">
              <a:solidFill>
                <a:srgbClr val="A9198A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76600" y="5029200"/>
            <a:ext cx="36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9198A"/>
                </a:solidFill>
              </a:rPr>
              <a:t>5</a:t>
            </a:r>
            <a:endParaRPr lang="en-US" sz="3200" b="1" dirty="0">
              <a:solidFill>
                <a:srgbClr val="A9198A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572000" y="5029200"/>
            <a:ext cx="36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62400" y="5029200"/>
            <a:ext cx="36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9198A"/>
                </a:solidFill>
              </a:rPr>
              <a:t>6</a:t>
            </a:r>
            <a:endParaRPr lang="en-US" sz="3200" b="1" dirty="0">
              <a:solidFill>
                <a:srgbClr val="A9198A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943600" y="3581400"/>
            <a:ext cx="2191062" cy="584775"/>
            <a:chOff x="5943600" y="1295400"/>
            <a:chExt cx="2191062" cy="584775"/>
          </a:xfrm>
        </p:grpSpPr>
        <p:sp>
          <p:nvSpPr>
            <p:cNvPr id="103" name="TextBox 102"/>
            <p:cNvSpPr txBox="1"/>
            <p:nvPr/>
          </p:nvSpPr>
          <p:spPr>
            <a:xfrm>
              <a:off x="5943600" y="12954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2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58000" y="12954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4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772400" y="12954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6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562600" y="4343400"/>
            <a:ext cx="3105462" cy="584775"/>
            <a:chOff x="5486400" y="2057400"/>
            <a:chExt cx="3105462" cy="584775"/>
          </a:xfrm>
        </p:grpSpPr>
        <p:sp>
          <p:nvSpPr>
            <p:cNvPr id="105" name="TextBox 104"/>
            <p:cNvSpPr txBox="1"/>
            <p:nvPr/>
          </p:nvSpPr>
          <p:spPr>
            <a:xfrm>
              <a:off x="7315200" y="20574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5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29600" y="20574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7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86400" y="20574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1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324600" y="20574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3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43600" y="5029200"/>
            <a:ext cx="2267262" cy="584775"/>
            <a:chOff x="5867400" y="2743200"/>
            <a:chExt cx="2267262" cy="584775"/>
          </a:xfrm>
        </p:grpSpPr>
        <p:sp>
          <p:nvSpPr>
            <p:cNvPr id="112" name="TextBox 111"/>
            <p:cNvSpPr txBox="1"/>
            <p:nvPr/>
          </p:nvSpPr>
          <p:spPr>
            <a:xfrm>
              <a:off x="5867400" y="27432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6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400800" y="27432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5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15200" y="27432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3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772400" y="2743200"/>
              <a:ext cx="362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9198A"/>
                  </a:solidFill>
                </a:rPr>
                <a:t>2</a:t>
              </a:r>
              <a:endParaRPr lang="en-US" sz="3200" b="1" dirty="0">
                <a:solidFill>
                  <a:srgbClr val="A9198A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162800" y="6488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543800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924800" y="6488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8" grpId="0"/>
      <p:bldP spid="100" grpId="0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 rot="-149236">
            <a:off x="2490112" y="428689"/>
            <a:ext cx="5763974" cy="25083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rtl="0"/>
            <a:r>
              <a:rPr lang="en-US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5549236" scaled="1"/>
                </a:gradFill>
                <a:effectLst/>
                <a:latin typeface=".VnKoala"/>
              </a:rPr>
              <a:t>Cïng</a:t>
            </a:r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5549236" scaled="1"/>
                </a:gradFill>
                <a:effectLst/>
                <a:latin typeface=".VnKoala"/>
              </a:rPr>
              <a:t> </a:t>
            </a:r>
            <a:r>
              <a:rPr lang="en-US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5549236" scaled="1"/>
                </a:gradFill>
                <a:effectLst/>
                <a:latin typeface=".VnKoala"/>
              </a:rPr>
              <a:t>ch¬i</a:t>
            </a:r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5549236" scaled="1"/>
                </a:gradFill>
                <a:effectLst/>
                <a:latin typeface=".VnKoala"/>
              </a:rPr>
              <a:t>!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5549236" scaled="1"/>
              </a:gradFill>
              <a:effectLst/>
              <a:latin typeface=".VnKoala"/>
            </a:endParaRPr>
          </a:p>
        </p:txBody>
      </p:sp>
      <p:pic>
        <p:nvPicPr>
          <p:cNvPr id="3" name="the gioi nay la cua chung 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5562600"/>
            <a:ext cx="457200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2819400"/>
            <a:ext cx="64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ONG TÌM SỐ</a:t>
            </a:r>
            <a:endParaRPr lang="en-US" sz="72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381000" y="152400"/>
            <a:ext cx="7696200" cy="1295400"/>
            <a:chOff x="476435" y="-264160"/>
            <a:chExt cx="8667565" cy="224536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5486400" y="0"/>
              <a:ext cx="3657600" cy="1981200"/>
            </a:xfrm>
            <a:prstGeom prst="cloudCallout">
              <a:avLst>
                <a:gd name="adj1" fmla="val 13639"/>
                <a:gd name="adj2" fmla="val -9745"/>
              </a:avLst>
            </a:prstGeom>
            <a:solidFill>
              <a:srgbClr val="00FFFF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.VnTime" pitchFamily="34" charset="0"/>
                  <a:cs typeface="Arial" pitchFamily="34" charset="0"/>
                </a:rPr>
                <a:t>  </a:t>
              </a:r>
              <a:r>
                <a:rPr kumimoji="0" lang="en-US" sz="6600" b="1" i="0" u="none" strike="noStrike" cap="none" normalizeH="0" baseline="0" dirty="0" smtClean="0">
                  <a:ln>
                    <a:noFill/>
                  </a:ln>
                  <a:solidFill>
                    <a:srgbClr val="9900CC"/>
                  </a:solidFill>
                  <a:effectLst/>
                  <a:latin typeface=".VnTime" pitchFamily="34" charset="0"/>
                  <a:cs typeface="Arial" pitchFamily="34" charset="0"/>
                </a:rPr>
                <a:t>???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76435" y="-264160"/>
              <a:ext cx="5867401" cy="1676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481"/>
                </a:avLst>
              </a:prstTxWarp>
            </a:bodyPr>
            <a:lstStyle/>
            <a:p>
              <a:pPr algn="ctr" rtl="0"/>
              <a:r>
                <a:rPr lang="en-US" sz="3600" b="1" kern="10" spc="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prstShdw prst="shdw13" dist="101600" dir="10800000">
                      <a:srgbClr val="808080">
                        <a:alpha val="50000"/>
                      </a:srgbClr>
                    </a:prstShdw>
                  </a:effectLst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3600" b="1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prstShdw prst="shdw13" dist="101600" dir="10800000">
                      <a:srgbClr val="808080">
                        <a:alpha val="50000"/>
                      </a:srgbClr>
                    </a:prstShdw>
                  </a:effectLst>
                  <a:latin typeface=".VnTime"/>
                </a:rPr>
                <a:t> </a:t>
              </a:r>
              <a:r>
                <a:rPr lang="en-US" sz="3600" b="1" kern="10" spc="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prstShdw prst="shdw13" dist="101600" dir="10800000">
                      <a:srgbClr val="808080">
                        <a:alpha val="50000"/>
                      </a:srgbClr>
                    </a:prstShdw>
                  </a:effectLst>
                  <a:latin typeface=".VnTime"/>
                </a:rPr>
                <a:t>bµi</a:t>
              </a:r>
              <a:r>
                <a:rPr lang="en-US" sz="3600" b="1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prstShdw prst="shdw13" dist="101600" dir="10800000">
                      <a:srgbClr val="808080">
                        <a:alpha val="50000"/>
                      </a:srgbClr>
                    </a:prstShdw>
                  </a:effectLst>
                  <a:latin typeface=".VnTime"/>
                </a:rPr>
                <a:t> </a:t>
              </a:r>
              <a:r>
                <a:rPr lang="en-US" sz="3600" b="1" kern="10" spc="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prstShdw prst="shdw13" dist="101600" dir="10800000">
                      <a:srgbClr val="808080">
                        <a:alpha val="50000"/>
                      </a:srgbClr>
                    </a:prstShdw>
                  </a:effectLst>
                  <a:latin typeface=".VnTime"/>
                </a:rPr>
                <a:t>cò</a:t>
              </a:r>
              <a:r>
                <a:rPr lang="en-US" sz="3600" b="1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prstShdw prst="shdw13" dist="101600" dir="10800000">
                      <a:srgbClr val="808080">
                        <a:alpha val="50000"/>
                      </a:srgbClr>
                    </a:prstShdw>
                  </a:effectLst>
                  <a:latin typeface=".VnTime"/>
                </a:rPr>
                <a:t>:</a:t>
              </a:r>
              <a:endParaRPr lang="en-US" sz="3600" b="1" kern="10" spc="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101600" dir="10800000">
                    <a:srgbClr val="808080">
                      <a:alpha val="50000"/>
                    </a:srgbClr>
                  </a:prstShdw>
                </a:effectLst>
                <a:latin typeface=".VnTime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81000" y="1219200"/>
            <a:ext cx="8305800" cy="2743200"/>
            <a:chOff x="2057400" y="2133600"/>
            <a:chExt cx="8534400" cy="3122294"/>
          </a:xfrm>
        </p:grpSpPr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2057400" y="2133600"/>
              <a:ext cx="4705539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kumimoji="0" lang="en-US" sz="3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6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kumimoji="0" lang="en-US" sz="3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?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057400" y="2765213"/>
              <a:ext cx="8534400" cy="2490681"/>
              <a:chOff x="304800" y="1698413"/>
              <a:chExt cx="8534400" cy="2490681"/>
            </a:xfrm>
          </p:grpSpPr>
          <p:grpSp>
            <p:nvGrpSpPr>
              <p:cNvPr id="50" name="Group 44"/>
              <p:cNvGrpSpPr/>
              <p:nvPr/>
            </p:nvGrpSpPr>
            <p:grpSpPr>
              <a:xfrm>
                <a:off x="304800" y="1698413"/>
                <a:ext cx="8534400" cy="2390565"/>
                <a:chOff x="304800" y="2079413"/>
                <a:chExt cx="8534400" cy="2390565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304800" y="2079413"/>
                  <a:ext cx="2667000" cy="239056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1EA42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3352800" y="2079413"/>
                  <a:ext cx="2514600" cy="239056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1EA42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248400" y="2158365"/>
                  <a:ext cx="2590800" cy="23116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1EA42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Oval 50"/>
              <p:cNvSpPr/>
              <p:nvPr/>
            </p:nvSpPr>
            <p:spPr>
              <a:xfrm>
                <a:off x="381000" y="1777365"/>
                <a:ext cx="1600200" cy="22381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133600" y="2330026"/>
                <a:ext cx="762000" cy="126322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17" descr="chick_eating_mc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8200" y="1777365"/>
                <a:ext cx="609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7" descr="chick_eating_mc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14400" y="2566881"/>
                <a:ext cx="609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7" descr="chick_eating_mc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8200" y="3198494"/>
                <a:ext cx="609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17" descr="chick_eating_mc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71600" y="2566881"/>
                <a:ext cx="609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7" descr="chick_eating_mc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0" y="2566881"/>
                <a:ext cx="609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7" descr="chick_eating_mc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09800" y="2566881"/>
                <a:ext cx="609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Oval 58"/>
              <p:cNvSpPr/>
              <p:nvPr/>
            </p:nvSpPr>
            <p:spPr>
              <a:xfrm>
                <a:off x="3429000" y="1777365"/>
                <a:ext cx="1524000" cy="2238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400800" y="1856316"/>
                <a:ext cx="1143000" cy="21592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029200" y="1856316"/>
                <a:ext cx="762000" cy="20068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Picture 52" descr="images_13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833471">
                <a:off x="4977266" y="1935543"/>
                <a:ext cx="854145" cy="961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52" descr="images_13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833471">
                <a:off x="4147190" y="1942817"/>
                <a:ext cx="893426" cy="100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2" descr="images_13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833471">
                <a:off x="4137082" y="2723281"/>
                <a:ext cx="844552" cy="951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52" descr="images_13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833471">
                <a:off x="3529268" y="2645929"/>
                <a:ext cx="853187" cy="960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52" descr="images_13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833471">
                <a:off x="3452500" y="1934853"/>
                <a:ext cx="850438" cy="957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52" descr="images_13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833471">
                <a:off x="5051595" y="2723382"/>
                <a:ext cx="845096" cy="951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Oval 67"/>
              <p:cNvSpPr/>
              <p:nvPr/>
            </p:nvSpPr>
            <p:spPr>
              <a:xfrm>
                <a:off x="7620000" y="1856316"/>
                <a:ext cx="1066800" cy="213169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9" name="Picture 59" descr="Tweety[1]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629400" y="2014220"/>
                <a:ext cx="685800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59" descr="Tweety[1]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72400" y="2014220"/>
                <a:ext cx="685800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59" descr="Tweety[1]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72400" y="2645833"/>
                <a:ext cx="685800" cy="538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59" descr="Tweety[1]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629400" y="2645833"/>
                <a:ext cx="685800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59" descr="Tweety[1]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629400" y="3277446"/>
                <a:ext cx="685800" cy="538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59" descr="Tweety[1]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72400" y="3277447"/>
                <a:ext cx="609600" cy="478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7" name="Group 86"/>
          <p:cNvGrpSpPr/>
          <p:nvPr/>
        </p:nvGrpSpPr>
        <p:grpSpPr>
          <a:xfrm>
            <a:off x="304800" y="4953000"/>
            <a:ext cx="6423434" cy="1447800"/>
            <a:chOff x="304800" y="4953000"/>
            <a:chExt cx="6423434" cy="1447800"/>
          </a:xfrm>
        </p:grpSpPr>
        <p:sp>
          <p:nvSpPr>
            <p:cNvPr id="1032" name="Text Box 5"/>
            <p:cNvSpPr txBox="1">
              <a:spLocks noChangeArrowheads="1"/>
            </p:cNvSpPr>
            <p:nvPr/>
          </p:nvSpPr>
          <p:spPr bwMode="auto">
            <a:xfrm>
              <a:off x="304800" y="4953000"/>
              <a:ext cx="6423434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Điền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kumimoji="0" lang="en-US" sz="3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kumimoji="0" lang="en-US" sz="3200" b="1" i="1" u="none" strike="noStrike" cap="none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trống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752600" y="5791200"/>
              <a:ext cx="609600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362200" y="5791200"/>
              <a:ext cx="609600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2971800" y="5791200"/>
              <a:ext cx="609600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3581400" y="5791200"/>
              <a:ext cx="609600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191000" y="5791200"/>
              <a:ext cx="609600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800600" y="5791200"/>
              <a:ext cx="609600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1752600" y="5791200"/>
            <a:ext cx="60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8600" y="4038600"/>
            <a:ext cx="9296400" cy="95410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971800" y="5791200"/>
            <a:ext cx="60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191000" y="5791200"/>
            <a:ext cx="60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90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6"/>
          <p:cNvGrpSpPr/>
          <p:nvPr/>
        </p:nvGrpSpPr>
        <p:grpSpPr>
          <a:xfrm>
            <a:off x="304800" y="228600"/>
            <a:ext cx="4495800" cy="2895600"/>
            <a:chOff x="304800" y="228600"/>
            <a:chExt cx="4495800" cy="2895600"/>
          </a:xfrm>
        </p:grpSpPr>
        <p:sp>
          <p:nvSpPr>
            <p:cNvPr id="4" name="Rectangle 3"/>
            <p:cNvSpPr/>
            <p:nvPr/>
          </p:nvSpPr>
          <p:spPr>
            <a:xfrm>
              <a:off x="304800" y="228600"/>
              <a:ext cx="4495800" cy="289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29" name="Picture 9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04800"/>
              <a:ext cx="3276600" cy="2766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04800"/>
            <a:ext cx="1082842" cy="2743200"/>
          </a:xfrm>
          <a:prstGeom prst="rect">
            <a:avLst/>
          </a:prstGeom>
          <a:noFill/>
        </p:spPr>
      </p:pic>
      <p:grpSp>
        <p:nvGrpSpPr>
          <p:cNvPr id="186" name="Group 185"/>
          <p:cNvGrpSpPr/>
          <p:nvPr/>
        </p:nvGrpSpPr>
        <p:grpSpPr>
          <a:xfrm>
            <a:off x="5791200" y="685800"/>
            <a:ext cx="3124200" cy="5181600"/>
            <a:chOff x="5105400" y="685801"/>
            <a:chExt cx="3733800" cy="4137687"/>
          </a:xfrm>
        </p:grpSpPr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>
              <a:off x="5105400" y="685801"/>
              <a:ext cx="3733800" cy="24339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5925015" y="1050891"/>
              <a:ext cx="1092820" cy="170375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6071558" y="1133061"/>
              <a:ext cx="345057" cy="386522"/>
            </a:xfrm>
            <a:prstGeom prst="flowChartConnector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6554638" y="1133061"/>
              <a:ext cx="345057" cy="371061"/>
            </a:xfrm>
            <a:prstGeom prst="flowChartConnector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6071558" y="2246243"/>
              <a:ext cx="345057" cy="371061"/>
            </a:xfrm>
            <a:prstGeom prst="flowChartConnector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6554638" y="2246243"/>
              <a:ext cx="345057" cy="371061"/>
            </a:xfrm>
            <a:prstGeom prst="flowChartConnector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6071558" y="1726758"/>
              <a:ext cx="345057" cy="371061"/>
            </a:xfrm>
            <a:prstGeom prst="flowChartConnector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6554638" y="1726758"/>
              <a:ext cx="345057" cy="371061"/>
            </a:xfrm>
            <a:prstGeom prst="flowChartConnector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7244751" y="1058849"/>
              <a:ext cx="832449" cy="1701936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7451785" y="1726758"/>
              <a:ext cx="345057" cy="371061"/>
            </a:xfrm>
            <a:prstGeom prst="flowChartConnector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052" idx="2"/>
            </p:cNvCxnSpPr>
            <p:nvPr/>
          </p:nvCxnSpPr>
          <p:spPr>
            <a:xfrm rot="16200000" flipH="1">
              <a:off x="6173323" y="3052745"/>
              <a:ext cx="632206" cy="3600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7277588" y="3077533"/>
              <a:ext cx="634023" cy="172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050" idx="4"/>
            </p:cNvCxnSpPr>
            <p:nvPr/>
          </p:nvCxnSpPr>
          <p:spPr>
            <a:xfrm rot="16200000" flipH="1">
              <a:off x="6423218" y="3668817"/>
              <a:ext cx="1139651" cy="414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6101081" y="3394810"/>
              <a:ext cx="643549" cy="4551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1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5680" y="3394810"/>
              <a:ext cx="673905" cy="4551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1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15949" y="4259386"/>
              <a:ext cx="866160" cy="564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67056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77724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91" name="TextBox 190"/>
          <p:cNvSpPr txBox="1"/>
          <p:nvPr/>
        </p:nvSpPr>
        <p:spPr>
          <a:xfrm>
            <a:off x="7162800" y="5181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800" y="4876800"/>
            <a:ext cx="5636430" cy="762000"/>
            <a:chOff x="2362200" y="1752600"/>
            <a:chExt cx="5636430" cy="762000"/>
          </a:xfrm>
        </p:grpSpPr>
        <p:sp>
          <p:nvSpPr>
            <p:cNvPr id="61" name="Left Arrow 60"/>
            <p:cNvSpPr/>
            <p:nvPr/>
          </p:nvSpPr>
          <p:spPr>
            <a:xfrm>
              <a:off x="2514600" y="2057400"/>
              <a:ext cx="5257800" cy="4571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23"/>
            <p:cNvGrpSpPr/>
            <p:nvPr/>
          </p:nvGrpSpPr>
          <p:grpSpPr>
            <a:xfrm>
              <a:off x="2895600" y="1752600"/>
              <a:ext cx="2971800" cy="762000"/>
              <a:chOff x="2667000" y="2667000"/>
              <a:chExt cx="3200400" cy="762000"/>
            </a:xfrm>
          </p:grpSpPr>
          <p:sp>
            <p:nvSpPr>
              <p:cNvPr id="65" name="Oval 4"/>
              <p:cNvSpPr/>
              <p:nvPr/>
            </p:nvSpPr>
            <p:spPr>
              <a:xfrm>
                <a:off x="2667000" y="2667000"/>
                <a:ext cx="5334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200400" y="2667000"/>
                <a:ext cx="5334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733800" y="2667000"/>
                <a:ext cx="5334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67200" y="2667000"/>
                <a:ext cx="5334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800600" y="2667000"/>
                <a:ext cx="5334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334000" y="2667000"/>
                <a:ext cx="5334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362200" y="1828800"/>
              <a:ext cx="378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I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20000" y="1752600"/>
              <a:ext cx="378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I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71" name="Oval 70"/>
          <p:cNvSpPr/>
          <p:nvPr/>
        </p:nvSpPr>
        <p:spPr>
          <a:xfrm>
            <a:off x="5715000" y="4800600"/>
            <a:ext cx="533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8363E-6 L -0.1592 1.6836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417 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71" grpId="0" animBg="1"/>
      <p:bldP spid="7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219200"/>
            <a:ext cx="66509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/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17: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1502229"/>
            <a:ext cx="4114800" cy="398417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1752" name="Picture 8" descr="8"/>
          <p:cNvPicPr>
            <a:picLocks noChangeAspect="1" noChangeArrowheads="1"/>
          </p:cNvPicPr>
          <p:nvPr/>
        </p:nvPicPr>
        <p:blipFill>
          <a:blip r:embed="rId4">
            <a:lum contrast="100000"/>
          </a:blip>
          <a:srcRect/>
          <a:stretch>
            <a:fillRect/>
          </a:stretch>
        </p:blipFill>
        <p:spPr bwMode="auto">
          <a:xfrm>
            <a:off x="304800" y="1524000"/>
            <a:ext cx="3962400" cy="3962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762000" y="2590800"/>
            <a:ext cx="7620000" cy="1219200"/>
            <a:chOff x="990600" y="2514600"/>
            <a:chExt cx="6400800" cy="838200"/>
          </a:xfrm>
        </p:grpSpPr>
        <p:sp>
          <p:nvSpPr>
            <p:cNvPr id="6" name="Rectangle 5"/>
            <p:cNvSpPr/>
            <p:nvPr/>
          </p:nvSpPr>
          <p:spPr>
            <a:xfrm>
              <a:off x="990600" y="2514600"/>
              <a:ext cx="914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solidFill>
                    <a:srgbClr val="990033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7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0" y="2514600"/>
              <a:ext cx="914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solidFill>
                    <a:srgbClr val="990033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7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2514600"/>
              <a:ext cx="914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solidFill>
                    <a:srgbClr val="990033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7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3800" y="2514600"/>
              <a:ext cx="914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solidFill>
                    <a:srgbClr val="990033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7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8200" y="2514600"/>
              <a:ext cx="914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solidFill>
                    <a:srgbClr val="990033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7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2514600"/>
              <a:ext cx="914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solidFill>
                    <a:srgbClr val="990033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7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77000" y="2514600"/>
              <a:ext cx="914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304800"/>
            <a:ext cx="6057853" cy="2442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giãn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295400"/>
            <a:ext cx="40712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7.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2057400"/>
            <a:ext cx="8763000" cy="4267201"/>
            <a:chOff x="152400" y="2057400"/>
            <a:chExt cx="8763000" cy="4267201"/>
          </a:xfrm>
        </p:grpSpPr>
        <p:pic>
          <p:nvPicPr>
            <p:cNvPr id="15411" name="Picture 51" descr="11"/>
            <p:cNvPicPr>
              <a:picLocks noChangeAspect="1" noChangeArrowheads="1"/>
            </p:cNvPicPr>
            <p:nvPr/>
          </p:nvPicPr>
          <p:blipFill>
            <a:blip r:embed="rId3">
              <a:lum contrast="52000"/>
            </a:blip>
            <a:srcRect/>
            <a:stretch>
              <a:fillRect/>
            </a:stretch>
          </p:blipFill>
          <p:spPr bwMode="auto">
            <a:xfrm>
              <a:off x="152400" y="2895600"/>
              <a:ext cx="2698595" cy="3348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3" name="Picture 53" descr="10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</a:blip>
            <a:srcRect/>
            <a:stretch>
              <a:fillRect/>
            </a:stretch>
          </p:blipFill>
          <p:spPr bwMode="auto">
            <a:xfrm>
              <a:off x="2971800" y="2057400"/>
              <a:ext cx="2971800" cy="3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4" name="Picture 54" descr="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9800" y="2743201"/>
              <a:ext cx="28956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762000" y="685800"/>
            <a:ext cx="291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962400" y="152400"/>
            <a:ext cx="5181600" cy="1676400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486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486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181</Words>
  <Application>Microsoft Office PowerPoint</Application>
  <PresentationFormat>On-screen Show (4:3)</PresentationFormat>
  <Paragraphs>83</Paragraphs>
  <Slides>12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83</cp:revision>
  <dcterms:created xsi:type="dcterms:W3CDTF">2014-11-16T14:23:45Z</dcterms:created>
  <dcterms:modified xsi:type="dcterms:W3CDTF">2017-10-18T01:44:42Z</dcterms:modified>
</cp:coreProperties>
</file>